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70" r:id="rId13"/>
    <p:sldId id="271" r:id="rId14"/>
    <p:sldId id="276" r:id="rId15"/>
    <p:sldId id="281" r:id="rId16"/>
    <p:sldId id="283" r:id="rId17"/>
    <p:sldId id="284" r:id="rId18"/>
    <p:sldId id="28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533" autoAdjust="0"/>
    <p:restoredTop sz="94660"/>
  </p:normalViewPr>
  <p:slideViewPr>
    <p:cSldViewPr>
      <p:cViewPr varScale="1">
        <p:scale>
          <a:sx n="52" d="100"/>
          <a:sy n="52" d="100"/>
        </p:scale>
        <p:origin x="-461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Все кабинеты  и  классы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МСОШ №1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1\Desktop\школа\ФОТО БОЛЬШИЕ\IMG_0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29979" cy="7286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1\Desktop\школа\ФОТО БОЛЬШИЕ\IMG_02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08508" cy="7072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1\Desktop\школа\ФОТО БОЛЬШИЕ\IMG_02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715665" cy="7143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1\Desktop\школа\ФОТО БОЛЬШИЕ\IMG_02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1\Desktop\школа\ФОТО БОЛЬШИЕ\IMG_0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358607" cy="7572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1\Desktop\школа\1211201379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1\Desktop\школа\1211201379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525035" cy="7143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\Desktop\школа\1211201379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1\Desktop\школа\121120138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Информатики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Математики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начальных классов</a:t>
            </a:r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9358346" cy="623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русского языка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358346" cy="623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ИЗО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358346" cy="6238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Французского языка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Кабинет вожатого и психолога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215503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1\Desktop\школа\ФОТО БОЛЬШИЕ\IMG_0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10287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26</Words>
  <PresentationFormat>Экран (4:3)</PresentationFormat>
  <Paragraphs>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Все кабинеты  и  классы</vt:lpstr>
      <vt:lpstr>Кабинет Информатики</vt:lpstr>
      <vt:lpstr>Кабинет Математики</vt:lpstr>
      <vt:lpstr>Кабинет начальных классов</vt:lpstr>
      <vt:lpstr>Кабинет русского языка</vt:lpstr>
      <vt:lpstr>Кабинет ИЗО</vt:lpstr>
      <vt:lpstr>Кабинет Французского языка</vt:lpstr>
      <vt:lpstr>Кабинет вожатого и психолога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 кабинеты  и  классы</dc:title>
  <dc:creator>1</dc:creator>
  <cp:lastModifiedBy>user</cp:lastModifiedBy>
  <cp:revision>8</cp:revision>
  <dcterms:created xsi:type="dcterms:W3CDTF">2013-12-02T06:18:17Z</dcterms:created>
  <dcterms:modified xsi:type="dcterms:W3CDTF">2020-03-24T08:21:03Z</dcterms:modified>
</cp:coreProperties>
</file>