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29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29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35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96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01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08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74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83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39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5D1D7-9C14-4484-AB57-A0A72AFCB2C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0042-46FC-4633-88F7-4899107DD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62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3744416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Основная образовательная программа начального общего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629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72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674136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 РАЗДЕЛ 5. Примерные программы учебных предметов, курсов Основой для разработки программ учебных предметов являются требования ФГОС к результатам программы обеспечивают: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>определение тех знаний, умений и способов деятельности, которые являются </a:t>
            </a:r>
            <a:r>
              <a:rPr lang="ru-RU" sz="2200" dirty="0" err="1" smtClean="0"/>
              <a:t>метапредметными</a:t>
            </a:r>
            <a:r>
              <a:rPr lang="ru-RU" sz="2200" dirty="0" smtClean="0"/>
              <a:t>, выделение не только содержания, но и видов учебной деятельности, способы организации учебной деятельности и сотрудничества, познавательной, творческой, художественно-эстетической и коммуникативной деятельности школьников. </a:t>
            </a:r>
            <a:br>
              <a:rPr lang="ru-RU" sz="2200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В соответствии с ФГОС программы включают: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пояснительную записку, в которой конкретизируются общие цели начального общего образования с учетом специфики учебного предмета, курса; </a:t>
            </a:r>
            <a:br>
              <a:rPr lang="ru-RU" sz="2200" dirty="0" smtClean="0"/>
            </a:br>
            <a:r>
              <a:rPr lang="ru-RU" sz="2200" dirty="0" smtClean="0"/>
              <a:t>общую характеристику учебного предмета, курса; </a:t>
            </a:r>
            <a:br>
              <a:rPr lang="ru-RU" sz="2200" dirty="0" smtClean="0"/>
            </a:br>
            <a:r>
              <a:rPr lang="ru-RU" sz="2200" dirty="0" smtClean="0"/>
              <a:t>описание места учебного предмета, курса в учебном плане; </a:t>
            </a:r>
            <a:br>
              <a:rPr lang="ru-RU" sz="2200" dirty="0" smtClean="0"/>
            </a:br>
            <a:r>
              <a:rPr lang="ru-RU" sz="2200" dirty="0" smtClean="0"/>
              <a:t>описание ценностных ориентиров содержания учебного предмета; личностные, </a:t>
            </a:r>
            <a:r>
              <a:rPr lang="ru-RU" sz="2200" dirty="0" err="1" smtClean="0"/>
              <a:t>метапредметные</a:t>
            </a:r>
            <a:r>
              <a:rPr lang="ru-RU" sz="2200" dirty="0" smtClean="0"/>
              <a:t> и предметные результаты освоения конкретного учебного предмета, курса; </a:t>
            </a:r>
            <a:br>
              <a:rPr lang="ru-RU" sz="2200" dirty="0" smtClean="0"/>
            </a:br>
            <a:r>
              <a:rPr lang="ru-RU" sz="2200" dirty="0" smtClean="0"/>
              <a:t>содержание учебного предмета, курса; </a:t>
            </a:r>
            <a:br>
              <a:rPr lang="ru-RU" sz="2200" dirty="0" smtClean="0"/>
            </a:br>
            <a:r>
              <a:rPr lang="ru-RU" sz="2200" dirty="0" smtClean="0"/>
              <a:t>тематическое планирование с определением основных видов учебной деятельности обучающихся;</a:t>
            </a:r>
            <a:br>
              <a:rPr lang="ru-RU" sz="2200" dirty="0" smtClean="0"/>
            </a:br>
            <a:r>
              <a:rPr lang="ru-RU" sz="2200" dirty="0" smtClean="0"/>
              <a:t> описание материально-технического обеспечения образовательного процесса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9286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74136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РАЗДЕЛ 6 Примерная программа духовно- нравственного развития и воспитания обучающихся является ориентиром для формирования всех разделов основной образовательной программы начального общего образования. концептуальной и методической основой разработки образовательным учреждением собственной программы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Структура</a:t>
            </a:r>
            <a:r>
              <a:rPr lang="ru-RU" sz="2000" dirty="0" smtClean="0"/>
              <a:t>: Цель и задачи духовно-нравственного развития и воспитания Ценностные установки духовно-нравственного развития и воспитания российских школьников </a:t>
            </a:r>
            <a:br>
              <a:rPr lang="ru-RU" sz="2000" dirty="0" smtClean="0"/>
            </a:br>
            <a:r>
              <a:rPr lang="ru-RU" sz="2000" dirty="0" smtClean="0"/>
              <a:t>Основные направления и ценностные основы духовно-нравственного развития и воспитания </a:t>
            </a:r>
            <a:br>
              <a:rPr lang="ru-RU" sz="2000" dirty="0" smtClean="0"/>
            </a:br>
            <a:r>
              <a:rPr lang="ru-RU" sz="2000" dirty="0" smtClean="0"/>
              <a:t>Содержание духовно-нравственного развития и воспитания обучающихся Совместная деятельность школы, семьи и общественности по духовно-нравственному развитию и воспитанию</a:t>
            </a:r>
            <a:br>
              <a:rPr lang="ru-RU" sz="2000" dirty="0" smtClean="0"/>
            </a:br>
            <a:r>
              <a:rPr lang="ru-RU" sz="2000" dirty="0" smtClean="0"/>
              <a:t> Планируемые результаты духовно-нравственного развития и воспитания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87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315416"/>
            <a:ext cx="8784976" cy="662473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РАЗДЕЛ 7 Примерная программа формирования культуры здорового безопасного образа жизни </a:t>
            </a:r>
            <a:r>
              <a:rPr lang="ru-RU" sz="2800" dirty="0" smtClean="0"/>
              <a:t>Примерная программа формирования культуры здорового безопасного образа жизни комплексная программа формирования знаний, установок, личностных ориентиров и норм поведения, обеспечивающих сохранение и укрепление физического и психологического здоровья обучающихся как одного из ценностных составляющих, способствующих познавательному и эмоциональному развитию ребенка, достижению планируемых результатов освоения основной образовательной программы начального общего образования. 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708898"/>
            <a:ext cx="2895600" cy="114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9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" y="0"/>
            <a:ext cx="9135616" cy="685171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74136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РАЗДЕЛ 8 СИСТЕМА ОЦЕНКИ ДОСТИЖЕНИЯ ПЛАНИРУЕМЫХ РЕЗУЛЬТАТОВ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400" b="1" dirty="0" smtClean="0"/>
              <a:t>объектом системы оценки содержательной и </a:t>
            </a:r>
            <a:r>
              <a:rPr lang="ru-RU" sz="2400" b="1" dirty="0" err="1" smtClean="0"/>
              <a:t>критериальной</a:t>
            </a:r>
            <a:r>
              <a:rPr lang="ru-RU" sz="2400" b="1" dirty="0" smtClean="0"/>
              <a:t> базой выступают планируемые результаты функциями являются: </a:t>
            </a:r>
            <a:br>
              <a:rPr lang="ru-RU" sz="2400" b="1" dirty="0" smtClean="0"/>
            </a:br>
            <a:r>
              <a:rPr lang="ru-RU" sz="2400" dirty="0" smtClean="0"/>
              <a:t>ориентация образовательного процесса на духовно- нравственное развитие и воспитание младших школьников, </a:t>
            </a:r>
            <a:br>
              <a:rPr lang="ru-RU" sz="2400" dirty="0" smtClean="0"/>
            </a:br>
            <a:r>
              <a:rPr lang="ru-RU" sz="2400" dirty="0" smtClean="0"/>
              <a:t>достижение планируемых результатов освоения основной образовательной программы начального общего образования; </a:t>
            </a:r>
            <a:br>
              <a:rPr lang="ru-RU" sz="2400" dirty="0" smtClean="0"/>
            </a:br>
            <a:r>
              <a:rPr lang="ru-RU" sz="2400" dirty="0" smtClean="0"/>
              <a:t>обеспечение эффективной «обратной связи», позволяющей осуществлять регулирование (управление) системы образования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8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структуре основной общеобразовательной программы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280920" cy="5040560"/>
          </a:xfrm>
        </p:spPr>
        <p:txBody>
          <a:bodyPr>
            <a:normAutofit fontScale="85000" lnSpcReduction="20000"/>
          </a:bodyPr>
          <a:lstStyle/>
          <a:p>
            <a:r>
              <a:rPr lang="ru-RU" b="0" i="0" dirty="0" smtClean="0">
                <a:solidFill>
                  <a:srgbClr val="444444"/>
                </a:solidFill>
                <a:effectLst/>
                <a:latin typeface="Open Sans"/>
              </a:rPr>
              <a:t>Основная образовательная программа начального общего образования определяет содержание и организацию образовательного процесса на ступени начального общего образования и направлена на формирование общей культуры, духовно-нравственное, социальное, личностное и интеллектуальное развитие обучающихся, создание основы для самостоятельной реализации учебной деятельности, обеспечивающей социальную успешность, развитие творческих способностей, саморазвитие и самосовершенствование, сохранение и укрепление здоровья обучающихся. 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855611"/>
            <a:ext cx="1835696" cy="100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4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674136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Требования к структуре основной образовательной программы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Основная образовательная программа начального общего образования должна содержать следующие разделы: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пояснительная записка</a:t>
            </a:r>
            <a:r>
              <a:rPr lang="ru-RU" sz="2800" dirty="0" smtClean="0"/>
              <a:t>; </a:t>
            </a:r>
            <a:br>
              <a:rPr lang="ru-RU" sz="2800" dirty="0" smtClean="0"/>
            </a:br>
            <a:r>
              <a:rPr lang="ru-RU" sz="2800" dirty="0" smtClean="0"/>
              <a:t>планируемые результаты освоения обучающимися основной образовательной программы начального общего образования; </a:t>
            </a:r>
            <a:br>
              <a:rPr lang="ru-RU" sz="2800" dirty="0" smtClean="0"/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учебный план начального общего образования</a:t>
            </a:r>
            <a:r>
              <a:rPr lang="ru-RU" sz="2800" dirty="0" smtClean="0"/>
              <a:t>;</a:t>
            </a:r>
            <a:br>
              <a:rPr lang="ru-RU" sz="2800" dirty="0" smtClean="0"/>
            </a:br>
            <a:r>
              <a:rPr lang="ru-RU" sz="2800" dirty="0" smtClean="0"/>
              <a:t> программа формирования универсальных учебных действий у обучающихся на ступени начального общего образования;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программы отдельных учебных предметов, курсов</a:t>
            </a:r>
            <a:r>
              <a:rPr lang="ru-RU" sz="2800" dirty="0" smtClean="0"/>
              <a:t>; </a:t>
            </a:r>
            <a:br>
              <a:rPr lang="ru-RU" sz="2800" dirty="0" smtClean="0"/>
            </a:br>
            <a:r>
              <a:rPr lang="ru-RU" sz="2800" dirty="0" smtClean="0"/>
              <a:t>программа духовно-нравственного развития, воспитания обучающихся на ступени начального общего образования;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программа формирования культуры здорового и безопасного образа жизни; программа коррекционной работы</a:t>
            </a:r>
            <a:r>
              <a:rPr lang="ru-RU" sz="2800" dirty="0" smtClean="0"/>
              <a:t>; </a:t>
            </a:r>
            <a:br>
              <a:rPr lang="ru-RU" sz="2800" dirty="0" smtClean="0"/>
            </a:br>
            <a:r>
              <a:rPr lang="ru-RU" sz="2800" dirty="0" smtClean="0"/>
              <a:t>система оценки достижения планируемых результатов освоения основной образовательной программы начального общего образования. </a:t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925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92" y="0"/>
            <a:ext cx="9144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650" y="5377530"/>
            <a:ext cx="2743944" cy="14983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-819472"/>
            <a:ext cx="8856984" cy="74888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u="sng" dirty="0" smtClean="0">
                <a:solidFill>
                  <a:srgbClr val="C00000"/>
                </a:solidFill>
              </a:rPr>
              <a:t>ФГОС НОО </a:t>
            </a:r>
            <a:r>
              <a:rPr lang="ru-RU" b="1" dirty="0" smtClean="0">
                <a:solidFill>
                  <a:srgbClr val="C00000"/>
                </a:solidFill>
              </a:rPr>
              <a:t>Содержание основной образовательной программы НОО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i="1" dirty="0" smtClean="0"/>
              <a:t>РАЗДЕЛ 1Пояснительная записка должна раскрывать: </a:t>
            </a:r>
            <a:br>
              <a:rPr lang="ru-RU" sz="2400" b="1" i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цели реализации </a:t>
            </a:r>
            <a:r>
              <a:rPr lang="ru-RU" sz="2400" dirty="0" smtClean="0"/>
              <a:t>основной образовательной программы начального общего образования, 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конкретизированные</a:t>
            </a:r>
            <a:r>
              <a:rPr lang="ru-RU" sz="2400" dirty="0" smtClean="0"/>
              <a:t> в соответствии с требованиями Стандарта к результатам освоения обучающимися основной образовательной программы начального общего образования; 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принципы и подходы</a:t>
            </a:r>
            <a:r>
              <a:rPr lang="ru-RU" sz="2400" dirty="0" smtClean="0"/>
              <a:t> к формированию основной образовательной программы начального общего образования и состава участников образовательного процесса конкретного образовательного учреждения; 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общую характеристику </a:t>
            </a:r>
            <a:r>
              <a:rPr lang="ru-RU" sz="2400" dirty="0" smtClean="0"/>
              <a:t>основной образовательной программы начального общего образования.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1106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139" y="28212"/>
            <a:ext cx="8856984" cy="67413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РАЗДЕЛ 2. Планируемые результаты освоения обучающимися основной образовательной программы начального общего образования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Планируемые результаты </a:t>
            </a:r>
            <a:r>
              <a:rPr lang="ru-RU" sz="2800" dirty="0" smtClean="0"/>
              <a:t>- система обобщенных личностно- ориентированных целей образования, обеспечивают связь между требованиями Стандарта, образовательным процессом и системой оценки результатов освоения основной образовательной программы начального общего образования, являются основой для разработки основных образовательных программ начального общего образования образовательных учреждений являются содержательной и </a:t>
            </a:r>
            <a:r>
              <a:rPr lang="ru-RU" sz="2800" dirty="0" err="1" smtClean="0"/>
              <a:t>критериальной</a:t>
            </a:r>
            <a:r>
              <a:rPr lang="ru-RU" sz="2800" dirty="0" smtClean="0"/>
              <a:t> основой для разработки учебных программ и учебно-методической литературы, системы оценки качества освоения обучающимися основной образовательной программы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2868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" y="0"/>
            <a:ext cx="9135260" cy="685144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674136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РАЗДЕЛ 3 Учебный план начального общего образования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dirty="0" smtClean="0">
                <a:solidFill>
                  <a:srgbClr val="0070C0"/>
                </a:solidFill>
              </a:rPr>
              <a:t>Базисный учебный план </a:t>
            </a:r>
            <a:r>
              <a:rPr lang="ru-RU" sz="2400" dirty="0" smtClean="0"/>
              <a:t>- нормативная основа для разработки учебного плана образовательного учреждения Базисный </a:t>
            </a:r>
            <a:r>
              <a:rPr lang="ru-RU" sz="2400" dirty="0" smtClean="0">
                <a:solidFill>
                  <a:srgbClr val="C00000"/>
                </a:solidFill>
              </a:rPr>
              <a:t>учебный план состоит из двух частей: обязательной части и части, формируемой участниками образовательного процесса, </a:t>
            </a:r>
            <a:r>
              <a:rPr lang="ru-RU" sz="2400" dirty="0" smtClean="0"/>
              <a:t>включающей в том числе и внеурочную деятельность В учебном плане образовательного учреждения отражаются основные показатели базисного учебного плана: состав учебных предметов; недельное распределение учебного времени, отводимого на освоение содержания образования по классам, учебным предметам; общий и максимальный объем аудиторной нагрузки обучающихся; направления внеурочной деятельности, формы ее организации, а также привлекаемые для ее реализации ресурсы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739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9" y="15668"/>
            <a:ext cx="9123109" cy="684233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603448"/>
            <a:ext cx="8784976" cy="6858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 Учебный план состоит из двух частей: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1. Обязательная часть </a:t>
            </a:r>
            <a:r>
              <a:rPr lang="ru-RU" sz="2800" dirty="0" smtClean="0"/>
              <a:t>-определяет состав учебных предметов обязательных предметных областей -отражает содержание образования, которое обеспечивает достижение важнейших целей современного начального образования 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C00000"/>
                </a:solidFill>
              </a:rPr>
              <a:t>2. Часть, формируемая участниками образовательного процесса</a:t>
            </a:r>
            <a:r>
              <a:rPr lang="ru-RU" sz="2800" dirty="0" smtClean="0"/>
              <a:t>, в которую входит обязательный компонент- внеурочная деятельность Структура учебного плана В 1-ом классе на обязательную часть отводится 20часов На внеурочную деятельность отводится 10 часов 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255890"/>
            <a:ext cx="8064896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8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6741368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РАЗДЕЛ 4 Примерная программа формирования универсальных учебных действий устанавливает: 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>
                <a:solidFill>
                  <a:srgbClr val="C00000"/>
                </a:solidFill>
              </a:rPr>
              <a:t>*</a:t>
            </a:r>
            <a:r>
              <a:rPr lang="ru-RU" sz="3200" dirty="0" smtClean="0"/>
              <a:t>ценностные ориентиры начального образования; определяет понятие, функции, состав и характеристики универсальных учебных действий в младшем школьном возрасте; 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C00000"/>
                </a:solidFill>
              </a:rPr>
              <a:t>*</a:t>
            </a:r>
            <a:r>
              <a:rPr lang="ru-RU" sz="3200" dirty="0" smtClean="0"/>
              <a:t>выявляет связь универсальных учебных действий с содержанием учебных предметов; 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C00000"/>
                </a:solidFill>
              </a:rPr>
              <a:t>*</a:t>
            </a:r>
            <a:r>
              <a:rPr lang="ru-RU" sz="3200" dirty="0" smtClean="0"/>
              <a:t>определяет условия, обеспечивающие преемственность программы формирования у обучающихся универсальных учебных действий при переходе от дошкольного к начальному и основному общему образованию.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7923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401640"/>
            <a:ext cx="2318834" cy="12662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 Кроме предметных УД формируются следующие блоки: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УУД Личностные УУД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Метапредметные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УУД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Познавательные УУД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Коммуникативные УУД </a:t>
            </a:r>
            <a:r>
              <a:rPr lang="ru-RU" dirty="0" smtClean="0">
                <a:solidFill>
                  <a:srgbClr val="C00000"/>
                </a:solidFill>
              </a:rPr>
              <a:t>Регулятивные УУД 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75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270</Words>
  <Application>Microsoft Office PowerPoint</Application>
  <PresentationFormat>Экран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Основная образовательная программа начального общего образования</vt:lpstr>
      <vt:lpstr>Требования к структуре основной общеобразовательной программы </vt:lpstr>
      <vt:lpstr>Требования к структуре основной образовательной программы  Основная образовательная программа начального общего образования должна содержать следующие разделы: пояснительная записка;  планируемые результаты освоения обучающимися основной образовательной программы начального общего образования;  учебный план начального общего образования;  программа формирования универсальных учебных действий у обучающихся на ступени начального общего образования; программы отдельных учебных предметов, курсов;  программа духовно-нравственного развития, воспитания обучающихся на ступени начального общего образования; программа формирования культуры здорового и безопасного образа жизни; программа коррекционной работы;  система оценки достижения планируемых результатов освоения основной образовательной программы начального общего образования.  </vt:lpstr>
      <vt:lpstr> ФГОС НОО Содержание основной образовательной программы НОО  РАЗДЕЛ 1Пояснительная записка должна раскрывать:  цели реализации основной образовательной программы начального общего образования,  конкретизированные в соответствии с требованиями Стандарта к результатам освоения обучающимися основной образовательной программы начального общего образования;  принципы и подходы к формированию основной образовательной программы начального общего образования и состава участников образовательного процесса конкретного образовательного учреждения;  общую характеристику основной образовательной программы начального общего образования. </vt:lpstr>
      <vt:lpstr>РАЗДЕЛ 2. Планируемые результаты освоения обучающимися основной образовательной программы начального общего образования  Планируемые результаты - система обобщенных личностно- ориентированных целей образования, обеспечивают связь между требованиями Стандарта, образовательным процессом и системой оценки результатов освоения основной образовательной программы начального общего образования, являются основой для разработки основных образовательных программ начального общего образования образовательных учреждений являются содержательной и критериальной основой для разработки учебных программ и учебно-методической литературы, системы оценки качества освоения обучающимися основной образовательной программы </vt:lpstr>
      <vt:lpstr>РАЗДЕЛ 3 Учебный план начального общего образования  Базисный учебный план - нормативная основа для разработки учебного плана образовательного учреждения Базисный учебный план состоит из двух частей: обязательной части и части, формируемой участниками образовательного процесса, включающей в том числе и внеурочную деятельность В учебном плане образовательного учреждения отражаются основные показатели базисного учебного плана: состав учебных предметов; недельное распределение учебного времени, отводимого на освоение содержания образования по классам, учебным предметам; общий и максимальный объем аудиторной нагрузки обучающихся; направления внеурочной деятельности, формы ее организации, а также привлекаемые для ее реализации ресурсы </vt:lpstr>
      <vt:lpstr> Учебный план состоит из двух частей:  1. Обязательная часть -определяет состав учебных предметов обязательных предметных областей -отражает содержание образования, которое обеспечивает достижение важнейших целей современного начального образования  2. Часть, формируемая участниками образовательного процесса, в которую входит обязательный компонент- внеурочная деятельность Структура учебного плана В 1-ом классе на обязательную часть отводится 20часов На внеурочную деятельность отводится 10 часов </vt:lpstr>
      <vt:lpstr>РАЗДЕЛ 4 Примерная программа формирования универсальных учебных действий устанавливает:  *ценностные ориентиры начального образования; определяет понятие, функции, состав и характеристики универсальных учебных действий в младшем школьном возрасте;  *выявляет связь универсальных учебных действий с содержанием учебных предметов;  *определяет условия, обеспечивающие преемственность программы формирования у обучающихся универсальных учебных действий при переходе от дошкольного к начальному и основному общему образованию. </vt:lpstr>
      <vt:lpstr> Кроме предметных УД формируются следующие блоки: УУД Личностные УУД Метапредметные УУД Познавательные УУД Коммуникативные УУД Регулятивные УУД </vt:lpstr>
      <vt:lpstr> РАЗДЕЛ 5. Примерные программы учебных предметов, курсов Основой для разработки программ учебных предметов являются требования ФГОС к результатам программы обеспечивают:  определение тех знаний, умений и способов деятельности, которые являются метапредметными, выделение не только содержания, но и видов учебной деятельности, способы организации учебной деятельности и сотрудничества, познавательной, творческой, художественно-эстетической и коммуникативной деятельности школьников.  В соответствии с ФГОС программы включают:  пояснительную записку, в которой конкретизируются общие цели начального общего образования с учетом специфики учебного предмета, курса;  общую характеристику учебного предмета, курса;  описание места учебного предмета, курса в учебном плане;  описание ценностных ориентиров содержания учебного предмета; личностные, метапредметные и предметные результаты освоения конкретного учебного предмета, курса;  содержание учебного предмета, курса;  тематическое планирование с определением основных видов учебной деятельности обучающихся;  описание материально-технического обеспечения образовательного процесса</vt:lpstr>
      <vt:lpstr>РАЗДЕЛ 6 Примерная программа духовно- нравственного развития и воспитания обучающихся является ориентиром для формирования всех разделов основной образовательной программы начального общего образования. концептуальной и методической основой разработки образовательным учреждением собственной программы  Структура: Цель и задачи духовно-нравственного развития и воспитания Ценностные установки духовно-нравственного развития и воспитания российских школьников  Основные направления и ценностные основы духовно-нравственного развития и воспитания  Содержание духовно-нравственного развития и воспитания обучающихся Совместная деятельность школы, семьи и общественности по духовно-нравственному развитию и воспитанию  Планируемые результаты духовно-нравственного развития и воспитания </vt:lpstr>
      <vt:lpstr>РАЗДЕЛ 7 Примерная программа формирования культуры здорового безопасного образа жизни Примерная программа формирования культуры здорового безопасного образа жизни комплексная программа формирования знаний, установок, личностных ориентиров и норм поведения, обеспечивающих сохранение и укрепление физического и психологического здоровья обучающихся как одного из ценностных составляющих, способствующих познавательному и эмоциональному развитию ребенка, достижению планируемых результатов освоения основной образовательной программы начального общего образования. </vt:lpstr>
      <vt:lpstr>РАЗДЕЛ 8 СИСТЕМА ОЦЕНКИ ДОСТИЖЕНИЯ ПЛАНИРУЕМЫХ РЕЗУЛЬТАТОВ  объектом системы оценки содержательной и критериальной базой выступают планируемые результаты функциями являются:  ориентация образовательного процесса на духовно- нравственное развитие и воспитание младших школьников,  достижение планируемых результатов освоения основной образовательной программы начального общего образования;  обеспечение эффективной «обратной связи», позволяющей осуществлять регулирование (управление) системы образования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</dc:creator>
  <cp:lastModifiedBy>Дарья</cp:lastModifiedBy>
  <cp:revision>5</cp:revision>
  <dcterms:created xsi:type="dcterms:W3CDTF">2016-01-28T14:37:02Z</dcterms:created>
  <dcterms:modified xsi:type="dcterms:W3CDTF">2016-01-28T15:19:10Z</dcterms:modified>
</cp:coreProperties>
</file>