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63" r:id="rId5"/>
    <p:sldId id="258" r:id="rId6"/>
    <p:sldId id="259" r:id="rId7"/>
    <p:sldId id="261" r:id="rId8"/>
    <p:sldId id="260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7" d="100"/>
          <a:sy n="57" d="100"/>
        </p:scale>
        <p:origin x="-8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7C43E-4BAA-40C7-9FC7-9DEEE02AC05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518C6-6289-48B5-9999-28C394C54F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518C6-6289-48B5-9999-28C394C54F3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6D4C-AE10-4AC9-815C-EA0039C525B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3DD3-E6C4-4FB3-8284-038C6468D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6D4C-AE10-4AC9-815C-EA0039C525B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3DD3-E6C4-4FB3-8284-038C6468D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6D4C-AE10-4AC9-815C-EA0039C525B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3DD3-E6C4-4FB3-8284-038C6468D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6D4C-AE10-4AC9-815C-EA0039C525B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3DD3-E6C4-4FB3-8284-038C6468D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6D4C-AE10-4AC9-815C-EA0039C525B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3DD3-E6C4-4FB3-8284-038C6468D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6D4C-AE10-4AC9-815C-EA0039C525B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3DD3-E6C4-4FB3-8284-038C6468D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6D4C-AE10-4AC9-815C-EA0039C525B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3DD3-E6C4-4FB3-8284-038C6468D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6D4C-AE10-4AC9-815C-EA0039C525B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3DD3-E6C4-4FB3-8284-038C6468D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6D4C-AE10-4AC9-815C-EA0039C525B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3DD3-E6C4-4FB3-8284-038C6468D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6D4C-AE10-4AC9-815C-EA0039C525B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3DD3-E6C4-4FB3-8284-038C6468D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6D4C-AE10-4AC9-815C-EA0039C525B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3DD3-E6C4-4FB3-8284-038C6468D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66D4C-AE10-4AC9-815C-EA0039C525B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03DD3-E6C4-4FB3-8284-038C6468DF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Дневник школьника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школьный дневни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ш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42926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15328" cy="14176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ш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9358346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Культурный дневник школьника</a:t>
            </a:r>
            <a:endParaRPr lang="ru-RU" dirty="0"/>
          </a:p>
        </p:txBody>
      </p:sp>
      <p:pic>
        <p:nvPicPr>
          <p:cNvPr id="4" name="Содержимое 3" descr="ш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9" y="1142984"/>
            <a:ext cx="6517770" cy="498317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63354"/>
            <a:ext cx="800105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ш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12605" cy="588326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Культурный дневник школьника</a:t>
            </a:r>
            <a:endParaRPr lang="ru-RU" dirty="0"/>
          </a:p>
        </p:txBody>
      </p:sp>
      <p:pic>
        <p:nvPicPr>
          <p:cNvPr id="4" name="Содержимое 3" descr="ш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214422"/>
            <a:ext cx="8072494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ш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507209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ш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429684" cy="61261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0"/>
            <a:ext cx="8501090" cy="581182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214290"/>
            <a:ext cx="6034617" cy="5911873"/>
          </a:xfrm>
        </p:spPr>
      </p:pic>
      <p:pic>
        <p:nvPicPr>
          <p:cNvPr id="5" name="Рисунок 4" descr="ш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ш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8786842" cy="555468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9</Words>
  <Application>Microsoft Office PowerPoint</Application>
  <PresentationFormat>Экран (4:3)</PresentationFormat>
  <Paragraphs>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Дневник школьника</vt:lpstr>
      <vt:lpstr>Культурный дневник школьника</vt:lpstr>
      <vt:lpstr>Слайд 3</vt:lpstr>
      <vt:lpstr>Культурный дневник школьника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Дневник школьника</dc:title>
  <dc:creator>user</dc:creator>
  <cp:lastModifiedBy>user</cp:lastModifiedBy>
  <cp:revision>1</cp:revision>
  <dcterms:created xsi:type="dcterms:W3CDTF">2021-04-20T07:01:04Z</dcterms:created>
  <dcterms:modified xsi:type="dcterms:W3CDTF">2021-04-20T07:33:57Z</dcterms:modified>
</cp:coreProperties>
</file>